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type="screen16x9" cy="6858000" cx="12192000"/>
  <p:notesSz cx="6858000" cy="9144000"/>
  <p:defaultTextStyle>
    <a:defPPr>
      <a:defRPr lang="ko-KR"/>
    </a:defPPr>
    <a:lvl1pPr algn="l" defTabSz="914400" eaLnBrk="1" hangingPunct="1" latinLnBrk="1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1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1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1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1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1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1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1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1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srgbClr val="FF0000"/>
    </p:penClr>
  </p:showPr>
  <p:clrMru>
    <a:srgbClr val="0000FF"/>
    <a:srgbClr val="FF843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2757"/>
  </p:normalViewPr>
  <p:slideViewPr>
    <p:cSldViewPr snapToGrid="0" snapToObjects="1">
      <p:cViewPr varScale="1">
        <p:scale>
          <a:sx n="85" d="100"/>
          <a:sy n="85" d="100"/>
        </p:scale>
        <p:origin x="547" y="6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2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2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2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showMasterSp="0" type="title">
  <p:cSld name="제목 슬라이드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8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sp>
        <p:nvSpPr>
          <p:cNvPr id="1048597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b="0" sz="5400"/>
            </a:lvl1pPr>
          </a:lstStyle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598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algn="l" indent="0" marL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altLang="en-US" lang="ko-KR"/>
            </a:pPr>
            <a:r>
              <a:rPr altLang="en-US" lang="ko-KR"/>
              <a:t>마스터 부제목 스타일 편집</a:t>
            </a:r>
          </a:p>
        </p:txBody>
      </p:sp>
      <p:sp>
        <p:nvSpPr>
          <p:cNvPr id="1048599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282A27DF-FC33-4C05-96AC-ECA7B11A9C6B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en-US"/>
          </a:p>
        </p:txBody>
      </p:sp>
      <p:sp>
        <p:nvSpPr>
          <p:cNvPr id="104860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0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DF28FB93-0A08-4E7D-8E63-9EFA29F1E093}" type="slidenum">
              <a:rPr altLang="en-US" lang="en-US"/>
              <a:pPr>
                <a:defRPr altLang="en-US" lang="ko-KR"/>
              </a:pPr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preserve="1" showMasterSp="0" type="objOnly">
  <p:cSld name="간지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1048683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84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85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86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87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</p:grpSp>
      <p:sp>
        <p:nvSpPr>
          <p:cNvPr id="1048688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b="0" sz="5400"/>
            </a:lvl1pPr>
          </a:lstStyle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689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p>
            <a:pPr>
              <a:defRPr altLang="en-US" lang="ko-KR"/>
            </a:pPr>
            <a:fld id="{10BF683E-EC8C-4F1E-8017-25E57E2CE77B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en-US"/>
          </a:p>
        </p:txBody>
      </p:sp>
      <p:sp>
        <p:nvSpPr>
          <p:cNvPr id="1048690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9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p>
            <a:pPr>
              <a:defRPr altLang="en-US" lang="ko-KR"/>
            </a:pPr>
            <a:fld id="{DF28FB93-0A08-4E7D-8E63-9EFA29F1E093}" type="slidenum">
              <a:rPr altLang="en-US" lang="en-US"/>
              <a:pPr>
                <a:defRPr altLang="en-US" lang="ko-KR"/>
              </a:pPr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showMasterSp="0" type="clipArtAndTx">
  <p:cSld name="목차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48657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grpSp>
          <p:nvGrpSpPr>
            <p:cNvPr id="3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48658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59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60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61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62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63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</p:grpSp>
      </p:grpSp>
      <p:sp>
        <p:nvSpPr>
          <p:cNvPr id="1048664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665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altLang="en-US" lang="ko-KR"/>
            </a:pPr>
            <a:r>
              <a:rPr altLang="en-US" lang="ko-KR"/>
              <a:t>첫째 목차</a:t>
            </a:r>
          </a:p>
          <a:p>
            <a:pPr lvl="0">
              <a:defRPr altLang="en-US" lang="ko-KR"/>
            </a:pPr>
            <a:r>
              <a:rPr altLang="en-US" lang="ko-KR"/>
              <a:t>둘째 목차</a:t>
            </a:r>
          </a:p>
          <a:p>
            <a:pPr lvl="0">
              <a:defRPr altLang="en-US" lang="ko-KR"/>
            </a:pPr>
            <a:r>
              <a:rPr altLang="en-US" lang="ko-KR"/>
              <a:t>셋째 목차</a:t>
            </a:r>
          </a:p>
          <a:p>
            <a:pPr lvl="0">
              <a:defRPr altLang="en-US" lang="ko-KR"/>
            </a:pPr>
            <a:r>
              <a:rPr altLang="en-US" lang="ko-KR"/>
              <a:t>넷째 목차</a:t>
            </a:r>
          </a:p>
          <a:p>
            <a:pPr lvl="0">
              <a:defRPr altLang="en-US" lang="ko-KR"/>
            </a:pPr>
            <a:r>
              <a:rPr altLang="en-US" lang="ko-KR"/>
              <a:t>다섯째 목차</a:t>
            </a:r>
          </a:p>
        </p:txBody>
      </p:sp>
      <p:sp>
        <p:nvSpPr>
          <p:cNvPr id="104866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5FDD8E82-9EDF-4A21-8052-950E349A4E6B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en-US"/>
          </a:p>
        </p:txBody>
      </p:sp>
      <p:sp>
        <p:nvSpPr>
          <p:cNvPr id="104866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6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DF28FB93-0A08-4E7D-8E63-9EFA29F1E093}" type="slidenum">
              <a:rPr altLang="en-US" lang="en-US"/>
              <a:pPr>
                <a:defRPr altLang="en-US" lang="ko-KR"/>
              </a:pPr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preserve="1" showMasterSp="0" type="vertTitleAndTx">
  <p:cSld name="세로 제목 및 본문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1048647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48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49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50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51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</p:grpSp>
      <p:sp>
        <p:nvSpPr>
          <p:cNvPr id="104865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65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65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16753771-9475-4309-9B2C-4F43EB0294C6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en-US"/>
          </a:p>
        </p:txBody>
      </p:sp>
      <p:sp>
        <p:nvSpPr>
          <p:cNvPr id="104865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5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DF28FB93-0A08-4E7D-8E63-9EFA29F1E093}" type="slidenum">
              <a:rPr altLang="en-US" lang="en-US"/>
              <a:pPr>
                <a:defRPr altLang="en-US" lang="ko-KR"/>
              </a:pPr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type="obj">
  <p:cSld name="제목 및 내용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605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60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EA2121F7-E20F-43B2-B3C6-C7E51EA698C5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60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0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type="blank">
  <p:cSld name="빈 화면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5DAC1609-63DC-4238-90D7-BDA4CCE7E5D2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69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9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preserve="1" showMasterSp="0" type="secHead">
  <p:cSld name="구역 머리글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1048695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96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97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98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sp>
          <p:nvSpPr>
            <p:cNvPr id="1048699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</p:grpSp>
      <p:sp>
        <p:nvSpPr>
          <p:cNvPr id="1048700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b="0" cap="all" sz="5400"/>
            </a:lvl1pPr>
          </a:lstStyle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701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indent="0" marL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</p:txBody>
      </p:sp>
      <p:sp>
        <p:nvSpPr>
          <p:cNvPr id="104870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21794FCA-B30B-4B0B-A06E-872BCCC939B8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en-US"/>
          </a:p>
        </p:txBody>
      </p:sp>
      <p:sp>
        <p:nvSpPr>
          <p:cNvPr id="104870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70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DF28FB93-0A08-4E7D-8E63-9EFA29F1E093}" type="slidenum">
              <a:rPr altLang="en-US" lang="en-US"/>
              <a:pPr>
                <a:defRPr altLang="en-US" lang="ko-KR"/>
              </a:pPr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preserve="1" type="twoObj">
  <p:cSld name="제목 및 내용 2개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706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07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0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82B4FBC9-0152-4321-B5AE-8A4D40C68623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709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710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preserve="1" type="titleOnly">
  <p:cSld name="제목만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 altLang="en-US" lang="ko-KR"/>
            </a:pPr>
            <a:fld id="{F5271060-A817-4E00-9021-886881503EBB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64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4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  <p:sp>
        <p:nvSpPr>
          <p:cNvPr id="104864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/>
        </p:spPr>
        <p:txBody>
          <a:bodyPr anchor="ctr" bIns="45720" lIns="91440" rIns="91440" tIns="45720" vert="horz"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preserve="1" type="tbl">
  <p:cSld name="제목 및 표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712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</a:lvl1pPr>
          </a:lstStyle>
          <a:p>
            <a:pPr lvl="0">
              <a:defRPr altLang="en-US" lang="ko-KR"/>
            </a:pPr>
            <a:r>
              <a:rPr altLang="en-US" lang="ko-KR"/>
              <a:t>표를 추가하려면 아이콘을 클릭하십시오</a:t>
            </a:r>
          </a:p>
        </p:txBody>
      </p:sp>
      <p:sp>
        <p:nvSpPr>
          <p:cNvPr id="1048713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47ABBE4F-A180-451B-976B-207E95DDA7FB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714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715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preserve="1" type="fourObj">
  <p:cSld name="제목 및 내용 4개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717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18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19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20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</p:txBody>
      </p:sp>
      <p:sp>
        <p:nvSpPr>
          <p:cNvPr id="1048721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F0DB8ECF-E18C-4D8D-A7A0-FA2FABCA5290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722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723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preserve="1" showMasterSp="0" type="picTx">
  <p:cSld name="그림 및 설명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grpSp>
        <p:nvGrpSpPr>
          <p:cNvPr id="4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1048670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grpSp>
          <p:nvGrpSpPr>
            <p:cNvPr id="42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48671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72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73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74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75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676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</p:grpSp>
      </p:grpSp>
      <p:sp>
        <p:nvSpPr>
          <p:cNvPr id="1048677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b="0" sz="2000"/>
            </a:lvl1pPr>
          </a:lstStyle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678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lvl="0">
              <a:defRPr altLang="en-US" lang="ko-KR"/>
            </a:pPr>
            <a:r>
              <a:rPr altLang="en-US" lang="ko-KR"/>
              <a:t>그림을 추가하려면 아이콘을 클릭하십시오</a:t>
            </a:r>
          </a:p>
        </p:txBody>
      </p:sp>
      <p:sp>
        <p:nvSpPr>
          <p:cNvPr id="104867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</p:txBody>
      </p:sp>
      <p:sp>
        <p:nvSpPr>
          <p:cNvPr id="1048680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8C9FE912-2C94-4152-970B-97CA7CEA7709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681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682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/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altLang="en-US" lang="ko-KR"/>
            </a:pPr>
            <a:endParaRPr altLang="ko-KR" lang="en-US"/>
          </a:p>
        </p:txBody>
      </p:sp>
      <p:grpSp>
        <p:nvGrpSpPr>
          <p:cNvPr id="10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48577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altLang="en-US" lang="ko-KR"/>
              </a:pPr>
              <a:endParaRPr altLang="ko-KR" lang="en-US"/>
            </a:p>
          </p:txBody>
        </p:sp>
        <p:grpSp>
          <p:nvGrpSpPr>
            <p:cNvPr id="11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4857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57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580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581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  <p:sp>
            <p:nvSpPr>
              <p:cNvPr id="1048582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altLang="en-US" lang="ko-KR"/>
                </a:pPr>
                <a:endParaRPr altLang="ko-KR" lang="en-US"/>
              </a:p>
            </p:txBody>
          </p:sp>
        </p:grpSp>
      </p:grpSp>
      <p:sp>
        <p:nvSpPr>
          <p:cNvPr id="1048583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/>
        </p:spPr>
        <p:txBody>
          <a:bodyPr anchor="ctr" bIns="45720" lIns="91440" rIns="91440" tIns="45720" vert="horz"/>
          <a:p>
            <a:pPr lvl="0">
              <a:defRPr altLang="en-US" lang="ko-KR"/>
            </a:pPr>
            <a:r>
              <a:rPr altLang="en-US" lang="ko-KR"/>
              <a:t>마스터 제목 스타일 편집</a:t>
            </a:r>
          </a:p>
        </p:txBody>
      </p:sp>
      <p:sp>
        <p:nvSpPr>
          <p:cNvPr id="1048584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/>
        </p:spPr>
        <p:txBody>
          <a:bodyPr bIns="45720" lIns="91440" rIns="91440" tIns="45720" vert="horz"/>
          <a:p>
            <a:pPr lvl="0">
              <a:defRPr altLang="en-US" lang="ko-KR"/>
            </a:pPr>
            <a:r>
              <a:rPr altLang="en-US" lang="ko-KR"/>
              <a:t>마스터 텍스트 스타일을 편집합니다</a:t>
            </a:r>
          </a:p>
          <a:p>
            <a:pPr lvl="1">
              <a:defRPr altLang="en-US" lang="ko-KR"/>
            </a:pPr>
            <a:r>
              <a:rPr altLang="en-US" lang="ko-KR"/>
              <a:t>둘째 수준</a:t>
            </a:r>
          </a:p>
          <a:p>
            <a:pPr lvl="2">
              <a:defRPr altLang="en-US" lang="ko-KR"/>
            </a:pPr>
            <a:r>
              <a:rPr altLang="en-US" lang="ko-KR"/>
              <a:t>셋째 수준</a:t>
            </a:r>
          </a:p>
          <a:p>
            <a:pPr lvl="3">
              <a:defRPr altLang="en-US" lang="ko-KR"/>
            </a:pPr>
            <a:r>
              <a:rPr altLang="en-US" lang="ko-KR"/>
              <a:t>넷째 수준</a:t>
            </a:r>
          </a:p>
          <a:p>
            <a:pPr lvl="4">
              <a:defRPr altLang="en-US" lang="ko-KR"/>
            </a:pPr>
            <a:r>
              <a:rPr altLang="en-US" lang="ko-KR"/>
              <a:t>다섯째 수준</a:t>
            </a:r>
          </a:p>
          <a:p>
            <a:pPr lvl="8">
              <a:defRPr altLang="en-US" lang="ko-KR"/>
            </a:pPr>
            <a:endParaRPr altLang="ko-KR" lang="en-US"/>
          </a:p>
        </p:txBody>
      </p:sp>
      <p:sp>
        <p:nvSpPr>
          <p:cNvPr id="1048585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/>
        </p:spPr>
        <p:txBody>
          <a:bodyPr anchor="ctr" bIns="45720" lIns="91440" rIns="91440" tIns="45720" vert="horz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FD839B8E-F55D-4BF8-852C-25AF74D46B3E}" type="datetime1">
              <a:rPr altLang="en-US" lang="ko-KR"/>
              <a:pPr>
                <a:defRPr altLang="en-US" lang="ko-KR"/>
              </a:pPr>
              <a:t>2020-10-06</a:t>
            </a:fld>
            <a:endParaRPr altLang="en-US" lang="ko-KR"/>
          </a:p>
        </p:txBody>
      </p:sp>
      <p:sp>
        <p:nvSpPr>
          <p:cNvPr id="104858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/>
        </p:spPr>
        <p:txBody>
          <a:bodyPr anchor="ctr" bIns="45720" lIns="91440" rIns="91440" tIns="45720" vert="horz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endParaRPr altLang="en-US" lang="ko-KR"/>
          </a:p>
        </p:txBody>
      </p:sp>
      <p:sp>
        <p:nvSpPr>
          <p:cNvPr id="104858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/>
        </p:spPr>
        <p:txBody>
          <a:bodyPr anchor="ctr" bIns="45720" lIns="91440" rIns="91440" tIns="45720" vert="horz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altLang="en-US" lang="ko-KR"/>
            </a:pPr>
            <a:fld id="{AD22CD3B-FDDF-4998-970C-76E6E0BEC65F}" type="slidenum">
              <a:rPr altLang="en-US" lang="ko-KR"/>
              <a:pPr>
                <a:defRPr altLang="en-US" lang="ko-KR"/>
              </a:pPr>
              <a:t>‹#›</a:t>
            </a:fld>
            <a:endParaRPr altLang="en-US" lang="ko-KR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lvl1pPr algn="l" defTabSz="914400" eaLnBrk="1" hangingPunct="1" latinLnBrk="1" rtl="0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06700" latinLnBrk="1" marL="266700" rtl="0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algn="l" defTabSz="914400" eaLnBrk="1" hangingPunct="1" indent="-257175" latinLnBrk="1" marL="447675" rtl="0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algn="l" defTabSz="914400" eaLnBrk="1" hangingPunct="1" indent="-180975" latinLnBrk="1" marL="628650" rtl="0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algn="l" defTabSz="914400" eaLnBrk="1" hangingPunct="1" indent="-180975" latinLnBrk="1" marL="809625" rtl="0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algn="l" defTabSz="914400" eaLnBrk="1" hangingPunct="1" indent="-171450" latinLnBrk="1" marL="990600" rtl="0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algn="l" defTabSz="914400" eaLnBrk="1" hangingPunct="1" indent="-173038" latinLnBrk="1" marL="1160463" rtl="0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algn="l" defTabSz="914400" eaLnBrk="1" hangingPunct="1" indent="-188913" latinLnBrk="1" marL="1349375" rtl="0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algn="l" pos="1349375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algn="l" defTabSz="914400" eaLnBrk="1" hangingPunct="1" indent="-174625" latinLnBrk="1" marL="1524000" rtl="0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algn="l" defTabSz="914400" eaLnBrk="1" hangingPunct="1" indent="-174625" latinLnBrk="1" marL="1698625" rtl="0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algn="l" defTabSz="914400" eaLnBrk="1" hangingPunct="1" latinLnBrk="1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1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1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1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1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1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1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1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1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0.pn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제목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en-US" lang="ko-KR"/>
              <a:t>캡스톤 디자인 </a:t>
            </a:r>
            <a:r>
              <a:rPr altLang="ko-KR" lang="en-US"/>
              <a:t>2</a:t>
            </a:r>
            <a:r>
              <a:rPr altLang="en-US" lang="ko-KR"/>
              <a:t>조 </a:t>
            </a:r>
            <a:r>
              <a:rPr altLang="ko-KR" lang="en-US"/>
              <a:t>6</a:t>
            </a:r>
            <a:r>
              <a:rPr altLang="en-US" lang="ko-KR"/>
              <a:t>주차</a:t>
            </a:r>
            <a:endParaRPr altLang="en-US" lang="zh-CN"/>
          </a:p>
        </p:txBody>
      </p:sp>
      <p:sp>
        <p:nvSpPr>
          <p:cNvPr id="1048603" name="부제목 2"/>
          <p:cNvSpPr>
            <a:spLocks noGrp="1"/>
          </p:cNvSpPr>
          <p:nvPr>
            <p:ph type="subTitle" idx="1"/>
          </p:nvPr>
        </p:nvSpPr>
        <p:spPr>
          <a:xfrm>
            <a:off x="2270586" y="3635211"/>
            <a:ext cx="9631127" cy="2647357"/>
          </a:xfrm>
        </p:spPr>
        <p:txBody>
          <a:bodyPr/>
          <a:p>
            <a:pPr algn="r"/>
            <a:r>
              <a:rPr altLang="en-US" lang="ko-KR"/>
              <a:t>인공지능 헬스트레이너</a:t>
            </a:r>
          </a:p>
          <a:p>
            <a:pPr algn="r"/>
            <a:r>
              <a:rPr altLang="ko-KR" lang="en-US"/>
              <a:t>201704082</a:t>
            </a:r>
            <a:r>
              <a:rPr altLang="en-US" lang="ko-KR"/>
              <a:t> 오세훈</a:t>
            </a:r>
          </a:p>
          <a:p>
            <a:pPr algn="r"/>
            <a:r>
              <a:rPr altLang="ko-KR" lang="en-US"/>
              <a:t>201518022</a:t>
            </a:r>
            <a:r>
              <a:rPr altLang="en-US" lang="ko-KR"/>
              <a:t> 김은혜</a:t>
            </a:r>
          </a:p>
          <a:p>
            <a:pPr algn="r"/>
            <a:r>
              <a:rPr altLang="en-US" lang="ko-KR"/>
              <a:t>                   김상현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ko-KR"/>
              <a:t>목차</a:t>
            </a:r>
          </a:p>
        </p:txBody>
      </p:sp>
      <p:sp>
        <p:nvSpPr>
          <p:cNvPr id="1048610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en-US" dirty="0" lang="ko-KR"/>
              <a:t>작품</a:t>
            </a:r>
            <a:r>
              <a:rPr altLang="ko-KR" dirty="0" lang="en-US"/>
              <a:t> </a:t>
            </a:r>
            <a:r>
              <a:rPr altLang="en-US" dirty="0" lang="ko-KR"/>
              <a:t>진행 상황</a:t>
            </a:r>
          </a:p>
          <a:p>
            <a:endParaRPr altLang="en-US" dirty="0" lang="ko-KR"/>
          </a:p>
          <a:p>
            <a:r>
              <a:rPr altLang="ko-KR" dirty="0" lang="en-US"/>
              <a:t>1. </a:t>
            </a:r>
            <a:r>
              <a:rPr altLang="en-US" dirty="0" lang="ko-KR" err="1"/>
              <a:t>숄더프레스</a:t>
            </a:r>
            <a:r>
              <a:rPr altLang="en-US" dirty="0" lang="ko-KR"/>
              <a:t> 운동 올바른 동작과 잘못된 동작 </a:t>
            </a:r>
            <a:r>
              <a:rPr altLang="en-US" dirty="0" lang="ko-KR" err="1"/>
              <a:t>구분시키기</a:t>
            </a:r>
            <a:endParaRPr altLang="ko-KR" dirty="0" lang="en-US"/>
          </a:p>
          <a:p>
            <a:endParaRPr altLang="ko-KR" dirty="0" lang="en-US"/>
          </a:p>
          <a:p>
            <a:r>
              <a:rPr altLang="en-US" dirty="0" lang="ko-KR"/>
              <a:t>문제점</a:t>
            </a:r>
            <a:r>
              <a:rPr altLang="ko-KR" dirty="0" lang="en-US"/>
              <a:t>, </a:t>
            </a:r>
            <a:r>
              <a:rPr altLang="en-US" dirty="0" lang="ko-KR"/>
              <a:t>앞으로의 계획</a:t>
            </a:r>
          </a:p>
          <a:p>
            <a:endParaRPr altLang="en-US" dirty="0" 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/>
            <a:r>
              <a:rPr altLang="en-US" lang="ko-KR"/>
              <a:t>작품</a:t>
            </a:r>
            <a:r>
              <a:rPr altLang="ko-KR" lang="en-US"/>
              <a:t> </a:t>
            </a:r>
            <a:r>
              <a:rPr altLang="en-US" lang="ko-KR"/>
              <a:t>진행 상황</a:t>
            </a:r>
          </a:p>
        </p:txBody>
      </p:sp>
      <p:pic>
        <p:nvPicPr>
          <p:cNvPr id="2097152" name="그림 3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tretch>
            <a:fillRect/>
          </a:stretch>
        </p:blipFill>
        <p:spPr>
          <a:xfrm>
            <a:off x="431799" y="1002959"/>
            <a:ext cx="2340292" cy="4680585"/>
          </a:xfrm>
          <a:prstGeom prst="rect"/>
        </p:spPr>
      </p:pic>
      <p:pic>
        <p:nvPicPr>
          <p:cNvPr id="2097153" name="그림 4"/>
          <p:cNvPicPr>
            <a:picLocks/>
          </p:cNvPicPr>
          <p:nvPr/>
        </p:nvPicPr>
        <p:blipFill rotWithShape="1">
          <a:blip xmlns:r="http://schemas.openxmlformats.org/officeDocument/2006/relationships" r:embed="rId2"/>
          <a:stretch>
            <a:fillRect/>
          </a:stretch>
        </p:blipFill>
        <p:spPr>
          <a:xfrm>
            <a:off x="3344106" y="1002960"/>
            <a:ext cx="2340292" cy="4680585"/>
          </a:xfrm>
          <a:prstGeom prst="rect"/>
        </p:spPr>
      </p:pic>
      <p:pic>
        <p:nvPicPr>
          <p:cNvPr id="2097154" name="그림 5"/>
          <p:cNvPicPr>
            <a:picLocks/>
          </p:cNvPicPr>
          <p:nvPr/>
        </p:nvPicPr>
        <p:blipFill rotWithShape="1">
          <a:blip xmlns:r="http://schemas.openxmlformats.org/officeDocument/2006/relationships" r:embed="rId3"/>
          <a:stretch>
            <a:fillRect/>
          </a:stretch>
        </p:blipFill>
        <p:spPr>
          <a:xfrm>
            <a:off x="6342944" y="1088707"/>
            <a:ext cx="2340292" cy="4680585"/>
          </a:xfrm>
          <a:prstGeom prst="rect"/>
        </p:spPr>
      </p:pic>
      <p:pic>
        <p:nvPicPr>
          <p:cNvPr id="2097155" name="그림 6"/>
          <p:cNvPicPr>
            <a:picLocks/>
          </p:cNvPicPr>
          <p:nvPr/>
        </p:nvPicPr>
        <p:blipFill rotWithShape="1">
          <a:blip xmlns:r="http://schemas.openxmlformats.org/officeDocument/2006/relationships" r:embed="rId4"/>
          <a:stretch>
            <a:fillRect/>
          </a:stretch>
        </p:blipFill>
        <p:spPr>
          <a:xfrm>
            <a:off x="9394505" y="1088707"/>
            <a:ext cx="2340292" cy="4680585"/>
          </a:xfrm>
          <a:prstGeom prst="rect"/>
        </p:spPr>
      </p:pic>
      <p:sp>
        <p:nvSpPr>
          <p:cNvPr id="1048612" name="직사각형 7"/>
          <p:cNvSpPr/>
          <p:nvPr/>
        </p:nvSpPr>
        <p:spPr>
          <a:xfrm>
            <a:off x="1337909" y="3098270"/>
            <a:ext cx="511527" cy="555625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ko-KR"/>
          </a:p>
        </p:txBody>
      </p:sp>
      <p:sp>
        <p:nvSpPr>
          <p:cNvPr id="1048613" name="직사각형 8"/>
          <p:cNvSpPr/>
          <p:nvPr/>
        </p:nvSpPr>
        <p:spPr>
          <a:xfrm>
            <a:off x="3344106" y="2562753"/>
            <a:ext cx="2381475" cy="496461"/>
          </a:xfrm>
          <a:prstGeom prst="rect"/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14" name="직사각형 9"/>
          <p:cNvSpPr/>
          <p:nvPr/>
        </p:nvSpPr>
        <p:spPr>
          <a:xfrm>
            <a:off x="6342944" y="2218795"/>
            <a:ext cx="388055" cy="277812"/>
          </a:xfrm>
          <a:prstGeom prst="rect"/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cxnSp>
        <p:nvCxnSpPr>
          <p:cNvPr id="3145728" name="직선 화살표 연결선 10"/>
          <p:cNvCxnSpPr>
            <a:cxnSpLocks/>
            <a:stCxn id="2097152" idx="3"/>
            <a:endCxn id="2097153" idx="1"/>
          </p:cNvCxnSpPr>
          <p:nvPr/>
        </p:nvCxnSpPr>
        <p:spPr>
          <a:xfrm>
            <a:off x="2772091" y="3343252"/>
            <a:ext cx="572015" cy="1"/>
          </a:xfrm>
          <a:prstGeom prst="straightConnector1"/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직선 화살표 연결선 11"/>
          <p:cNvCxnSpPr>
            <a:cxnSpLocks/>
            <a:endCxn id="2097154" idx="1"/>
          </p:cNvCxnSpPr>
          <p:nvPr/>
        </p:nvCxnSpPr>
        <p:spPr>
          <a:xfrm>
            <a:off x="5725582" y="3429000"/>
            <a:ext cx="617363" cy="0"/>
          </a:xfrm>
          <a:prstGeom prst="straightConnector1"/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145730" name="직선 화살표 연결선 12"/>
          <p:cNvCxnSpPr>
            <a:cxnSpLocks/>
            <a:stCxn id="2097154" idx="3"/>
          </p:cNvCxnSpPr>
          <p:nvPr/>
        </p:nvCxnSpPr>
        <p:spPr>
          <a:xfrm>
            <a:off x="8683238" y="3429000"/>
            <a:ext cx="711266" cy="0"/>
          </a:xfrm>
          <a:prstGeom prst="straightConnector1"/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048615" name="TextBox 13"/>
          <p:cNvSpPr txBox="1"/>
          <p:nvPr/>
        </p:nvSpPr>
        <p:spPr>
          <a:xfrm>
            <a:off x="1337909" y="2774420"/>
            <a:ext cx="511528" cy="366925"/>
          </a:xfrm>
          <a:prstGeom prst="rect"/>
        </p:spPr>
        <p:txBody>
          <a:bodyPr wrap="square">
            <a:spAutoFit/>
          </a:bodyPr>
          <a:p>
            <a:r>
              <a:rPr altLang="ko-KR" b="1" lang="en-US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048616" name="TextBox 15"/>
          <p:cNvSpPr txBox="1"/>
          <p:nvPr/>
        </p:nvSpPr>
        <p:spPr>
          <a:xfrm>
            <a:off x="4299672" y="2218795"/>
            <a:ext cx="511528" cy="366925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2.</a:t>
            </a:r>
          </a:p>
        </p:txBody>
      </p:sp>
      <p:sp>
        <p:nvSpPr>
          <p:cNvPr id="1048617" name="TextBox 16"/>
          <p:cNvSpPr txBox="1"/>
          <p:nvPr/>
        </p:nvSpPr>
        <p:spPr>
          <a:xfrm>
            <a:off x="6730999" y="2174238"/>
            <a:ext cx="511528" cy="367032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aseline="0" b="1" cap="none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3.</a:t>
            </a:r>
          </a:p>
        </p:txBody>
      </p:sp>
      <p:sp>
        <p:nvSpPr>
          <p:cNvPr id="1048618" name="TextBox 17"/>
          <p:cNvSpPr txBox="1"/>
          <p:nvPr/>
        </p:nvSpPr>
        <p:spPr>
          <a:xfrm>
            <a:off x="3851451" y="6053323"/>
            <a:ext cx="4489097" cy="388091"/>
          </a:xfrm>
          <a:prstGeom prst="rect"/>
        </p:spPr>
        <p:txBody>
          <a:bodyPr wrap="square">
            <a:spAutoFit/>
          </a:bodyPr>
          <a:p>
            <a:pPr algn="ctr"/>
            <a:r>
              <a:rPr altLang="en-US" dirty="0" sz="2000" lang="ko-KR">
                <a:solidFill>
                  <a:schemeClr val="accent2"/>
                </a:solidFill>
              </a:rPr>
              <a:t>실제 스마트폰에서 구동한 자료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내용 개체 틀 1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646" t="3986" r="48014"/>
          <a:stretch>
            <a:fillRect/>
          </a:stretch>
        </p:blipFill>
        <p:spPr>
          <a:xfrm>
            <a:off x="815072" y="1068552"/>
            <a:ext cx="4486052" cy="4052321"/>
          </a:xfrm>
          <a:prstGeom prst="rect"/>
        </p:spPr>
      </p:pic>
      <p:sp>
        <p:nvSpPr>
          <p:cNvPr id="1048619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/>
            <a:r>
              <a:rPr altLang="ko-KR" dirty="0" lang="en-US"/>
              <a:t>1. </a:t>
            </a:r>
            <a:r>
              <a:rPr altLang="en-US" dirty="0" lang="ko-KR"/>
              <a:t>잘못된 동작 학습시키기</a:t>
            </a:r>
          </a:p>
        </p:txBody>
      </p:sp>
      <p:pic>
        <p:nvPicPr>
          <p:cNvPr id="2097157" name="내용 개체 틀 2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2"/>
          <a:srcRect l="2967" t="75371" r="46380" b="9178"/>
          <a:stretch>
            <a:fillRect/>
          </a:stretch>
        </p:blipFill>
        <p:spPr>
          <a:xfrm>
            <a:off x="815072" y="5643061"/>
            <a:ext cx="4486053" cy="691961"/>
          </a:xfrm>
          <a:prstGeom prst="rect"/>
        </p:spPr>
      </p:pic>
      <p:sp>
        <p:nvSpPr>
          <p:cNvPr id="1048620" name="TextBox 4"/>
          <p:cNvSpPr txBox="1"/>
          <p:nvPr/>
        </p:nvSpPr>
        <p:spPr>
          <a:xfrm>
            <a:off x="1881911" y="5192736"/>
            <a:ext cx="3329297" cy="369332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기존에 만든 학습자료</a:t>
            </a:r>
          </a:p>
        </p:txBody>
      </p:sp>
      <p:sp>
        <p:nvSpPr>
          <p:cNvPr id="1048621" name="직사각형 5"/>
          <p:cNvSpPr/>
          <p:nvPr/>
        </p:nvSpPr>
        <p:spPr>
          <a:xfrm>
            <a:off x="815072" y="1063586"/>
            <a:ext cx="4486053" cy="4093274"/>
          </a:xfrm>
          <a:prstGeom prst="rect"/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097158" name="그림 9" descr="테이블이(가) 표시된 사진  자동 생성된 설명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t="1254"/>
          <a:stretch>
            <a:fillRect/>
          </a:stretch>
        </p:blipFill>
        <p:spPr>
          <a:xfrm>
            <a:off x="6756291" y="930945"/>
            <a:ext cx="4216509" cy="5015668"/>
          </a:xfrm>
          <a:prstGeom prst="rect"/>
        </p:spPr>
      </p:pic>
      <p:sp>
        <p:nvSpPr>
          <p:cNvPr id="1048622" name="직사각형 12"/>
          <p:cNvSpPr/>
          <p:nvPr/>
        </p:nvSpPr>
        <p:spPr>
          <a:xfrm>
            <a:off x="6734223" y="930946"/>
            <a:ext cx="4238577" cy="4996110"/>
          </a:xfrm>
          <a:prstGeom prst="rect"/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3" name="TextBox 15"/>
          <p:cNvSpPr txBox="1"/>
          <p:nvPr/>
        </p:nvSpPr>
        <p:spPr>
          <a:xfrm>
            <a:off x="6999529" y="6087264"/>
            <a:ext cx="4620638" cy="646331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altLang="ko-KR" b="1" dirty="0" lang="en-US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altLang="en-US" b="1" dirty="0" lang="ko-KR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를 추가하여 이름을 설정하고 </a:t>
            </a:r>
            <a:endParaRPr altLang="ko-KR" b="1" dirty="0" lang="en-US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잘못된 동작을 </a:t>
            </a:r>
            <a:r>
              <a:rPr altLang="en-US" baseline="0" b="1" cap="none" dirty="0" sz="1800" i="0" kern="1200" kumimoji="0" lang="ko-KR" normalizeH="0" spc="0" err="1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웹캠으로</a:t>
            </a:r>
            <a:r>
              <a:rPr altLang="en-US" baseline="0" b="1" cap="none" dirty="0" sz="1800" i="0" kern="1200" kumimoji="0" lang="ko-KR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 찍어줍니다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  <p:sp>
        <p:nvSpPr>
          <p:cNvPr id="1048624" name="직사각형 16"/>
          <p:cNvSpPr/>
          <p:nvPr/>
        </p:nvSpPr>
        <p:spPr>
          <a:xfrm>
            <a:off x="7043552" y="1043513"/>
            <a:ext cx="1040192" cy="239983"/>
          </a:xfrm>
          <a:prstGeom prst="rect"/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5" name="직사각형 20"/>
          <p:cNvSpPr/>
          <p:nvPr/>
        </p:nvSpPr>
        <p:spPr>
          <a:xfrm>
            <a:off x="7076789" y="1572939"/>
            <a:ext cx="486859" cy="420818"/>
          </a:xfrm>
          <a:prstGeom prst="rect"/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6" name="직사각형 21"/>
          <p:cNvSpPr/>
          <p:nvPr/>
        </p:nvSpPr>
        <p:spPr>
          <a:xfrm>
            <a:off x="815072" y="5643062"/>
            <a:ext cx="4486053" cy="691960"/>
          </a:xfrm>
          <a:prstGeom prst="rect"/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7" name="TextBox 24"/>
          <p:cNvSpPr txBox="1"/>
          <p:nvPr/>
        </p:nvSpPr>
        <p:spPr>
          <a:xfrm>
            <a:off x="6688225" y="1003771"/>
            <a:ext cx="392294" cy="369332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aseline="0" b="1" cap="none" dirty="0" sz="1800" i="0" kern="1200" kumimoji="0" lang="en-US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1.</a:t>
            </a:r>
            <a:endParaRPr altLang="en-US" baseline="0" b="1" cap="none" dirty="0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28" name="TextBox 25"/>
          <p:cNvSpPr txBox="1"/>
          <p:nvPr/>
        </p:nvSpPr>
        <p:spPr>
          <a:xfrm>
            <a:off x="6699366" y="1656144"/>
            <a:ext cx="392294" cy="369332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="1" dirty="0" lang="en-US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2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altLang="en-US" baseline="0" b="1" cap="none" dirty="0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ko-KR" dirty="0" lang="en-US"/>
              <a:t>1. </a:t>
            </a:r>
            <a:r>
              <a:rPr altLang="en-US" dirty="0" lang="ko-KR"/>
              <a:t>코딩 수정 전</a:t>
            </a:r>
            <a:r>
              <a:rPr altLang="ko-KR" dirty="0" lang="en-US"/>
              <a:t>,</a:t>
            </a:r>
            <a:r>
              <a:rPr altLang="en-US" dirty="0" lang="ko-KR"/>
              <a:t> 후 </a:t>
            </a:r>
            <a:endParaRPr altLang="ko-KR" dirty="0" lang="en-US"/>
          </a:p>
        </p:txBody>
      </p:sp>
      <p:pic>
        <p:nvPicPr>
          <p:cNvPr id="2097159" name="내용 개체 틀 7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tretch>
            <a:fillRect/>
          </a:stretch>
        </p:blipFill>
        <p:spPr>
          <a:xfrm>
            <a:off x="253862" y="1391105"/>
            <a:ext cx="5702342" cy="4396014"/>
          </a:xfrm>
          <a:prstGeom prst="rect"/>
        </p:spPr>
      </p:pic>
      <p:pic>
        <p:nvPicPr>
          <p:cNvPr id="2097160" name="그림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35798" y="1391105"/>
            <a:ext cx="5801535" cy="4396014"/>
          </a:xfrm>
          <a:prstGeom prst="rect"/>
        </p:spPr>
      </p:pic>
      <p:sp>
        <p:nvSpPr>
          <p:cNvPr id="1048630" name="직사각형 13"/>
          <p:cNvSpPr/>
          <p:nvPr/>
        </p:nvSpPr>
        <p:spPr>
          <a:xfrm>
            <a:off x="253861" y="4824416"/>
            <a:ext cx="5702342" cy="214260"/>
          </a:xfrm>
          <a:prstGeom prst="rect"/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1" name="직사각형 17"/>
          <p:cNvSpPr/>
          <p:nvPr/>
        </p:nvSpPr>
        <p:spPr>
          <a:xfrm>
            <a:off x="6235798" y="1391106"/>
            <a:ext cx="5798292" cy="4402046"/>
          </a:xfrm>
          <a:prstGeom prst="rect"/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en-US" baseline="0" b="0" cap="none" sz="1800" i="0" kern="1200" kumimoji="0" lang="ko-KR" normalizeH="0" spc="0" strike="noStrike" u="none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2" name="TextBox 18"/>
          <p:cNvSpPr txBox="1"/>
          <p:nvPr/>
        </p:nvSpPr>
        <p:spPr>
          <a:xfrm>
            <a:off x="6235798" y="6028645"/>
            <a:ext cx="5512376" cy="646331"/>
          </a:xfrm>
          <a:prstGeom prst="rect"/>
        </p:spPr>
        <p:txBody>
          <a:bodyPr wrap="square">
            <a:spAutoFit/>
          </a:bodyPr>
          <a:p>
            <a:pPr>
              <a:spcBef>
                <a:spcPct val="0"/>
              </a:spcBef>
            </a:pPr>
            <a:r>
              <a:rPr altLang="en-US" b="1" dirty="0" lang="ko-KR">
                <a:solidFill>
                  <a:srgbClr val="FF0000"/>
                </a:solidFill>
                <a:cs typeface="Arial"/>
              </a:rPr>
              <a:t>빨간 박스부분에 </a:t>
            </a:r>
            <a:endParaRPr altLang="ko-KR" b="1" dirty="0" lang="en-US">
              <a:solidFill>
                <a:srgbClr val="FF0000"/>
              </a:solidFill>
              <a:cs typeface="Arial"/>
            </a:endParaRPr>
          </a:p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파란색 부분의 코딩을 추가해줍니다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</a:p>
        </p:txBody>
      </p:sp>
      <p:sp>
        <p:nvSpPr>
          <p:cNvPr id="1048633" name="TextBox 20"/>
          <p:cNvSpPr txBox="1"/>
          <p:nvPr/>
        </p:nvSpPr>
        <p:spPr>
          <a:xfrm>
            <a:off x="2598775" y="6034678"/>
            <a:ext cx="1012514" cy="369332"/>
          </a:xfrm>
          <a:prstGeom prst="rect"/>
        </p:spPr>
        <p:txBody>
          <a:bodyPr wrap="square">
            <a:spAutoFit/>
          </a:bodyPr>
          <a:p>
            <a:pPr algn="l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altLang="ko-KR" baseline="0" b="1" cap="none" dirty="0" sz="1800" i="0" kern="1200" kumimoji="0" lang="en-US" normalizeH="0" spc="0" strike="noStrike" u="none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ko-KR" dirty="0" lang="en-US"/>
              <a:t>1.</a:t>
            </a:r>
            <a:r>
              <a:rPr altLang="en-US" dirty="0" lang="ko-KR"/>
              <a:t> 코딩 수정 전</a:t>
            </a:r>
            <a:r>
              <a:rPr altLang="ko-KR" dirty="0" lang="en-US"/>
              <a:t>,</a:t>
            </a:r>
            <a:r>
              <a:rPr altLang="en-US" dirty="0" lang="ko-KR"/>
              <a:t> 후 비교영상</a:t>
            </a:r>
          </a:p>
        </p:txBody>
      </p:sp>
      <p:sp>
        <p:nvSpPr>
          <p:cNvPr id="1048635" name="TextBox 4"/>
          <p:cNvSpPr txBox="1"/>
          <p:nvPr/>
        </p:nvSpPr>
        <p:spPr>
          <a:xfrm>
            <a:off x="850580" y="4873998"/>
            <a:ext cx="4563112" cy="891540"/>
          </a:xfrm>
          <a:prstGeom prst="rect"/>
        </p:spPr>
        <p:txBody>
          <a:bodyPr wrap="square">
            <a:spAutoFit/>
          </a:bodyPr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altLang="ko-KR" baseline="0" b="1" cap="none" dirty="0" sz="1800" i="0" kern="1200" kumimoji="0" lang="en-US" normalizeH="0" spc="0" strike="noStrike" u="none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ko-KR" baseline="0" b="1" cap="none" dirty="0" sz="1800" i="0" kern="1200" kumimoji="0" lang="en-US" normalizeH="0" spc="0" strike="noStrike" u="none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올바른 자세가 아닐 경우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 </a:t>
            </a:r>
            <a:r>
              <a:rPr altLang="en-US" b="1" dirty="0" lang="ko-KR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미응답</a:t>
            </a:r>
            <a:endParaRPr altLang="ko-KR" baseline="0" b="1" cap="none" dirty="0" sz="1800" i="0" kern="1200" kumimoji="0" lang="en-US" normalizeH="0" spc="0" strike="noStrike" u="none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36" name="TextBox 5"/>
          <p:cNvSpPr txBox="1"/>
          <p:nvPr/>
        </p:nvSpPr>
        <p:spPr>
          <a:xfrm>
            <a:off x="6640931" y="4873998"/>
            <a:ext cx="4837866" cy="1424940"/>
          </a:xfrm>
          <a:prstGeom prst="rect"/>
        </p:spPr>
        <p:txBody>
          <a:bodyPr wrap="square">
            <a:spAutoFit/>
          </a:bodyPr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altLang="ko-KR" baseline="0" b="1" cap="none" dirty="0" sz="1800" i="0" kern="1200" kumimoji="0" lang="en-US" normalizeH="0" spc="0" strike="noStrike" u="none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altLang="ko-KR" b="1" dirty="0" lang="en-US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올바른 자세가 아닐 경우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</a:t>
            </a: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“</a:t>
            </a: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자세가 바르지 않습니다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 </a:t>
            </a: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똑바로 해주세요</a:t>
            </a: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.”</a:t>
            </a: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aseline="0" b="1" cap="none" dirty="0" sz="1800" i="0" kern="1200" kumimoji="0" lang="en-US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</a:p>
        </p:txBody>
      </p:sp>
      <p:pic>
        <p:nvPicPr>
          <p:cNvPr id="2097161" name="똑바로 영상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416677" y="1129553"/>
            <a:ext cx="5318121" cy="3488358"/>
          </a:xfrm>
          <a:prstGeom prst="rect"/>
        </p:spPr>
      </p:pic>
      <p:pic>
        <p:nvPicPr>
          <p:cNvPr id="2097162" name="똑바로 영상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88948" y="1129553"/>
            <a:ext cx="5286375" cy="348835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8417" fill="hold" id="6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1459" fill="hold" id="10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11">
                  <p:stCondLst>
                    <p:cond delay="indefinite"/>
                  </p:stCondLst>
                </p:cTn>
                <p:tgtEl>
                  <p:spTgt spid="2097161"/>
                </p:tgtEl>
              </p:cMediaNode>
            </p:video>
            <p:seq concurrent="1" nextAc="seek">
              <p:cTn evtFilter="cancelBubble" fill="hold" id="12" nodeType="interactiveSeq" restart="whenNotActive">
                <p:stCondLst>
                  <p:cond evt="onClick" delay="0">
                    <p:tgtEl>
                      <p:spTgt spid="2097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3">
                      <p:stCondLst>
                        <p:cond delay="0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6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1"/>
                  </p:tgtEl>
                </p:cond>
              </p:nextCondLst>
            </p:seq>
            <p:video>
              <p:cMediaNode vol="80000">
                <p:cTn display="0" fill="hold" id="17">
                  <p:stCondLst>
                    <p:cond delay="indefinite"/>
                  </p:stCondLst>
                </p:cTn>
                <p:tgtEl>
                  <p:spTgt spid="2097162"/>
                </p:tgtEl>
              </p:cMediaNode>
            </p:video>
            <p:seq concurrent="1" nextAc="seek">
              <p:cTn evtFilter="cancelBubble" fill="hold" id="18" nodeType="interactiveSeq" restart="whenNotActive">
                <p:stCondLst>
                  <p:cond evt="onClick" delay="0">
                    <p:tgtEl>
                      <p:spTgt spid="2097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9">
                      <p:stCondLst>
                        <p:cond delay="0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22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pPr lvl="0"/>
            <a:r>
              <a:rPr altLang="en-US" dirty="0" lang="ko-KR"/>
              <a:t>지난주 문제점</a:t>
            </a:r>
          </a:p>
        </p:txBody>
      </p:sp>
      <p:sp>
        <p:nvSpPr>
          <p:cNvPr id="1048638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dirty="0" lang="ko-KR"/>
              <a:t>운동을 하나 더 추가하려고 했으나 전신과 누워서 하는 운동은 인식이 </a:t>
            </a:r>
            <a:r>
              <a:rPr altLang="en-US" dirty="0" lang="ko-KR" err="1"/>
              <a:t>안되서</a:t>
            </a:r>
            <a:r>
              <a:rPr altLang="en-US" dirty="0" lang="ko-KR"/>
              <a:t> 다른 운동을 추가해야 </a:t>
            </a:r>
            <a:r>
              <a:rPr altLang="en-US" dirty="0" lang="ko-KR" err="1"/>
              <a:t>될거</a:t>
            </a:r>
            <a:r>
              <a:rPr altLang="en-US" dirty="0" lang="ko-KR"/>
              <a:t> 같음</a:t>
            </a:r>
            <a:endParaRPr altLang="ko-KR" dirty="0" lang="en-US"/>
          </a:p>
          <a:p>
            <a:pPr lvl="0"/>
            <a:endParaRPr altLang="ko-KR" dirty="0" lang="en-US"/>
          </a:p>
          <a:p>
            <a:pPr algn="ctr" lvl="0"/>
            <a:endParaRPr altLang="en-US" dirty="0" lang="ko-KR"/>
          </a:p>
        </p:txBody>
      </p:sp>
      <p:pic>
        <p:nvPicPr>
          <p:cNvPr id="2097163" name="그림 4" descr="텍스트이(가) 표시된 사진  자동 생성된 설명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06306" y="2285116"/>
            <a:ext cx="3792613" cy="2923378"/>
          </a:xfrm>
          <a:prstGeom prst="rect"/>
        </p:spPr>
      </p:pic>
      <p:pic>
        <p:nvPicPr>
          <p:cNvPr id="2097164" name="그림 6" descr="실외, 사람, 스키타기, 여자이(가) 표시된 사진  자동 생성된 설명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93082" y="2285116"/>
            <a:ext cx="4359018" cy="3124471"/>
          </a:xfrm>
          <a:prstGeom prst="rect"/>
        </p:spPr>
      </p:pic>
      <p:sp>
        <p:nvSpPr>
          <p:cNvPr id="1048639" name="TextBox 8"/>
          <p:cNvSpPr txBox="1"/>
          <p:nvPr/>
        </p:nvSpPr>
        <p:spPr>
          <a:xfrm>
            <a:off x="1937963" y="5203872"/>
            <a:ext cx="3329297" cy="646331"/>
          </a:xfrm>
          <a:prstGeom prst="rect"/>
        </p:spPr>
        <p:txBody>
          <a:bodyPr wrap="square">
            <a:spAutoFit/>
          </a:bodyPr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="1" dirty="0" lang="ko-KR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브릿지</a:t>
            </a:r>
            <a:endParaRPr altLang="ko-KR" b="1" dirty="0" lang="en-US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aseline="0" b="1" cap="none" dirty="0" sz="1800" i="0" kern="1200" kumimoji="0" lang="ko-KR" normalizeH="0" spc="0" strike="noStrike" u="none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인식이 안됨</a:t>
            </a:r>
          </a:p>
        </p:txBody>
      </p:sp>
      <p:sp>
        <p:nvSpPr>
          <p:cNvPr id="1048640" name="TextBox 10"/>
          <p:cNvSpPr txBox="1"/>
          <p:nvPr/>
        </p:nvSpPr>
        <p:spPr>
          <a:xfrm>
            <a:off x="7207942" y="5431859"/>
            <a:ext cx="3329297" cy="891541"/>
          </a:xfrm>
          <a:prstGeom prst="rect"/>
        </p:spPr>
        <p:txBody>
          <a:bodyPr wrap="square">
            <a:spAutoFit/>
          </a:bodyPr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="1" dirty="0" lang="ko-KR" err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스쿼트</a:t>
            </a:r>
            <a:endParaRPr altLang="ko-KR" b="1" dirty="0" lang="en-US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en-US" b="1" dirty="0" lang="ko-KR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인식은 되나 정확도가 떨어짐</a:t>
            </a:r>
            <a:endParaRPr altLang="ko-KR" b="1" dirty="0" lang="en-US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algn="ctr" defTabSz="914400" eaLnBrk="1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altLang="ko-KR" b="1" dirty="0" lang="en-US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Ex) </a:t>
            </a:r>
            <a:r>
              <a:rPr altLang="en-US" b="1" dirty="0" lang="ko-KR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숫자를 못 셈</a:t>
            </a:r>
            <a:endParaRPr altLang="ko-KR" b="1" dirty="0" lang="en-US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제목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ko-KR"/>
              <a:t>앞으로의 계획</a:t>
            </a:r>
          </a:p>
        </p:txBody>
      </p:sp>
      <p:sp>
        <p:nvSpPr>
          <p:cNvPr id="1048642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en-US" dirty="0" lang="ko-KR"/>
              <a:t>운동 하나 추가</a:t>
            </a:r>
            <a:endParaRPr altLang="ko-KR" dirty="0" lang="en-US"/>
          </a:p>
          <a:p>
            <a:endParaRPr altLang="ko-KR" dirty="0" lang="en-US"/>
          </a:p>
          <a:p>
            <a:r>
              <a:rPr altLang="en-US" dirty="0" lang="ko-KR"/>
              <a:t>다른 운동들도 자세가 바르지 않다고 말할 수 있게 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dir="5400000" dist="38100" endPos="28000" rotWithShape="0" stA="26000" sy="-100000"/>
          </a:effectLst>
        </a:effectStyle>
        <a:effectStyle>
          <a:effectLst>
            <a:outerShdw blurRad="38100" dir="5400000" dist="254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dir="5400000" dist="38100" endPos="28000" rotWithShape="0" stA="26000" sy="-1000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캡스톤 디자인 2조 5주차</dc:title>
  <dc:creator>김은혜</dc:creator>
  <cp:lastModifiedBy>OH SEHOON</cp:lastModifiedBy>
  <dcterms:created xsi:type="dcterms:W3CDTF">2020-09-23T17:11:25Z</dcterms:created>
  <dcterms:modified xsi:type="dcterms:W3CDTF">2020-10-06T04:47:05Z</dcterms:modified>
</cp:coreProperties>
</file>